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matic SC"/>
      <p:regular r:id="rId12"/>
      <p:bold r:id="rId13"/>
    </p:embeddedFont>
    <p:embeddedFont>
      <p:font typeface="Source Code Pr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maticSC-bold.fntdata"/><Relationship Id="rId12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94b97378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94b97378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94b97378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94b97378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94b97378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94b97378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94b97378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94b97378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94b97378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94b97378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Горизонт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47800" y="3943200"/>
            <a:ext cx="33711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Выполнили студенты группы АСУб23-1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Зыков Сергей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Ильин Илья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568275" y="123725"/>
            <a:ext cx="8007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Action RPG на Unreal engine 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проекта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Amatic SC"/>
              <a:buChar char="●"/>
            </a:pPr>
            <a:r>
              <a:rPr lang="ru" sz="2900">
                <a:latin typeface="Amatic SC"/>
                <a:ea typeface="Amatic SC"/>
                <a:cs typeface="Amatic SC"/>
                <a:sym typeface="Amatic SC"/>
              </a:rPr>
              <a:t>Разобрать и понять  процесс разработки игр</a:t>
            </a:r>
            <a:endParaRPr sz="2900">
              <a:latin typeface="Amatic SC"/>
              <a:ea typeface="Amatic SC"/>
              <a:cs typeface="Amatic SC"/>
              <a:sym typeface="Amatic SC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ru" sz="2900">
                <a:latin typeface="Amatic SC"/>
                <a:ea typeface="Amatic SC"/>
                <a:cs typeface="Amatic SC"/>
                <a:sym typeface="Amatic SC"/>
              </a:rPr>
              <a:t>Разработать прототип </a:t>
            </a:r>
            <a:endParaRPr sz="2900">
              <a:latin typeface="Amatic SC"/>
              <a:ea typeface="Amatic SC"/>
              <a:cs typeface="Amatic SC"/>
              <a:sym typeface="Amatic SC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ru" sz="2900">
                <a:latin typeface="Amatic SC"/>
                <a:ea typeface="Amatic SC"/>
                <a:cs typeface="Amatic SC"/>
                <a:sym typeface="Amatic SC"/>
              </a:rPr>
              <a:t>Получить навыки работы в World machine</a:t>
            </a:r>
            <a:endParaRPr sz="2900">
              <a:latin typeface="Amatic SC"/>
              <a:ea typeface="Amatic SC"/>
              <a:cs typeface="Amatic SC"/>
              <a:sym typeface="Amatic SC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Amatic SC"/>
              <a:buChar char="●"/>
            </a:pPr>
            <a:r>
              <a:rPr lang="ru" sz="2900">
                <a:latin typeface="Amatic SC"/>
                <a:ea typeface="Amatic SC"/>
                <a:cs typeface="Amatic SC"/>
                <a:sym typeface="Amatic SC"/>
              </a:rPr>
              <a:t>Получить навыки работы в Blender</a:t>
            </a:r>
            <a:endParaRPr sz="2900">
              <a:latin typeface="Amatic SC"/>
              <a:ea typeface="Amatic SC"/>
              <a:cs typeface="Amatic SC"/>
              <a:sym typeface="Amatic SC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ru" sz="2900">
                <a:latin typeface="Amatic SC"/>
                <a:ea typeface="Amatic SC"/>
                <a:cs typeface="Amatic SC"/>
                <a:sym typeface="Amatic SC"/>
              </a:rPr>
              <a:t>Получить навыки работы в Unreal engine 4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747" y="0"/>
            <a:ext cx="23332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Используемый софт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275" y="1156825"/>
            <a:ext cx="3459000" cy="20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800" y="1041250"/>
            <a:ext cx="2783301" cy="27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075" y="2949400"/>
            <a:ext cx="2342195" cy="191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разработки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matic SC"/>
              <a:buChar char="●"/>
            </a:pPr>
            <a:r>
              <a:rPr lang="ru" sz="3300">
                <a:latin typeface="Amatic SC"/>
                <a:ea typeface="Amatic SC"/>
                <a:cs typeface="Amatic SC"/>
                <a:sym typeface="Amatic SC"/>
              </a:rPr>
              <a:t>Генерация ландшафта</a:t>
            </a:r>
            <a:endParaRPr sz="3300">
              <a:latin typeface="Amatic SC"/>
              <a:ea typeface="Amatic SC"/>
              <a:cs typeface="Amatic SC"/>
              <a:sym typeface="Amatic SC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matic SC"/>
              <a:buChar char="●"/>
            </a:pPr>
            <a:r>
              <a:rPr lang="ru" sz="3300">
                <a:latin typeface="Amatic SC"/>
                <a:ea typeface="Amatic SC"/>
                <a:cs typeface="Amatic SC"/>
                <a:sym typeface="Amatic SC"/>
              </a:rPr>
              <a:t>Создание smart материала ландшафта</a:t>
            </a:r>
            <a:endParaRPr sz="3300">
              <a:latin typeface="Amatic SC"/>
              <a:ea typeface="Amatic SC"/>
              <a:cs typeface="Amatic SC"/>
              <a:sym typeface="Amatic SC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matic SC"/>
              <a:buChar char="●"/>
            </a:pPr>
            <a:r>
              <a:rPr lang="ru" sz="3300">
                <a:latin typeface="Amatic SC"/>
                <a:ea typeface="Amatic SC"/>
                <a:cs typeface="Amatic SC"/>
                <a:sym typeface="Amatic SC"/>
              </a:rPr>
              <a:t>Генерация объектов ландшафта (трава, камни, кусты, деревья)</a:t>
            </a:r>
            <a:endParaRPr sz="3300">
              <a:latin typeface="Amatic SC"/>
              <a:ea typeface="Amatic SC"/>
              <a:cs typeface="Amatic SC"/>
              <a:sym typeface="Amatic SC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Amatic SC"/>
              <a:buChar char="●"/>
            </a:pPr>
            <a:r>
              <a:rPr lang="ru" sz="3300">
                <a:latin typeface="Amatic SC"/>
                <a:ea typeface="Amatic SC"/>
                <a:cs typeface="Amatic SC"/>
                <a:sym typeface="Amatic SC"/>
              </a:rPr>
              <a:t>Работа со светом</a:t>
            </a:r>
            <a:endParaRPr sz="33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872" y="0"/>
            <a:ext cx="23332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0" y="2364325"/>
            <a:ext cx="9144000" cy="90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92850"/>
            <a:ext cx="8520600" cy="48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500"/>
              <a:t>Спасибо за внимание</a:t>
            </a:r>
            <a:endParaRPr sz="6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